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8BD31-CAA7-583C-6851-AAF685160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672106-4C07-44E2-DF9A-DFD7F8DCB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4FC7D-C8FF-C9F4-5AC6-CF944F06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CF08A-039C-A6FC-A6DA-3DEAAE1D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59014-71DE-9218-FAC1-B787AFE4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9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11FDA-F35D-3932-43E8-C8AFDA15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29A90-DC70-790A-E3F7-F046AC639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CB010-1D97-9B9A-E81B-803B68DC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1014D-B140-CD8F-0033-F77D177E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9E3BB-C40A-6B51-4FCA-362B86FC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4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56C9A-4EAE-F977-9F0A-8CC26B9DE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42BEC5-1B2C-E46F-B176-8F73ED081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7E668-CDDB-7860-932B-303D2148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AD996-144A-CDAA-9CF3-A6518D5B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EFA39-D475-0610-3353-114E187A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7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04D0A-F505-8032-76E9-5ECA1DE0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0B73D-1E26-34BF-D76A-1FCD4EAF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DEA5A-0F15-12C5-35BC-53C2C124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E4505-7D1E-6CA1-3441-F2469263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0390E-1CA6-F171-0DA5-17290776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EB89C-4DAC-FCDC-4836-0D8323AF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2C142-CA5B-6007-8939-272CF6CA8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988A7-1008-9913-846B-38B712F0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9C73A-64A7-6FED-AD8A-DB310F81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F20BF-FEEB-45D4-9376-3C7BBCA1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19BA1-360E-F55E-75DE-FC34E400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7C9EC-AD58-56E9-5AF2-E0D2207ED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7C75D-7C1E-3538-1F4D-C8B7C52D2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3C45B1-606A-E90D-BEEE-51D4C0A9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BB2FC-5651-3440-F5B2-039D593E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24547-B6C4-8F93-C6AB-EBB0FD71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0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48C04-3AF0-E293-88C4-24F2C4C9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1AEB4-9339-A154-490D-9572E85B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3DCC07-9CE2-C62E-0F00-5A1700154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E7690-FFAA-5A5D-B364-5A8A19823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C37FC5-F17A-6069-A9E3-3F2106056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DC2C1E-37D1-E709-AC65-7DC4DF87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D35E90-B9C0-E782-81D8-50279EAB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C7574A-9BAE-6D55-B259-655B2D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414D2-E5B6-ECE5-F816-3B9DE6F3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9DBCF-90D9-83D7-ED89-362A5DC3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BB08CB-DE2A-364B-F20E-5158D6B8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300AE0-49E0-E225-337A-5FC28427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5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FBD074-55FF-24B2-C529-666935A8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23F713-E0EA-8EE3-0C6A-F94E85FF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070EA-9E09-7310-B6C6-12EA2F8A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1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3E8D1-53CB-8B54-64D1-BFE830E0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C957D-0772-517B-D35F-CB08D60B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6D894-F20A-C6EB-E370-1A012AF5C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44101F-B0BC-9547-6FF7-73AA2C81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A2584-0440-042A-6DAA-F4AC8510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E935AA-7922-754A-6193-68C8C6F8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5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94CD4-73BF-3A53-D7A6-472283D2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312822-E7A6-5026-17CB-B193891B2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34325-30AA-820F-283F-2C43CC8CA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67DCA-1E2D-2AC2-C86A-EAEB4DE5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F4DFB-516B-CFAF-8E48-48D49F32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794FD-64ED-43BF-551E-D3800565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3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D9A45D-EF2C-8101-0B8D-2F867335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9FC87E-1769-9794-86ED-60952F3BB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13EB8-0AAE-246A-5B20-01A65E68E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8C28E-63C2-4658-AD14-D7E2AA9DD9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24952-9FC9-A148-CF98-88D6043A8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4F5AB-943F-106D-B026-3C8FFC54E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7DE2C-182D-45F2-B558-944410FBC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ED29A98-568A-4115-F8BE-2987E2723AB1}"/>
              </a:ext>
            </a:extLst>
          </p:cNvPr>
          <p:cNvGrpSpPr/>
          <p:nvPr/>
        </p:nvGrpSpPr>
        <p:grpSpPr>
          <a:xfrm>
            <a:off x="0" y="452332"/>
            <a:ext cx="12192000" cy="5953336"/>
            <a:chOff x="0" y="452332"/>
            <a:chExt cx="12192000" cy="59533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26D3C7-AA37-BE10-3EDD-323B1CFC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2332"/>
              <a:ext cx="12192000" cy="59533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F8106E-EAC3-27F3-F4C8-0F9789E5CCC5}"/>
                </a:ext>
              </a:extLst>
            </p:cNvPr>
            <p:cNvSpPr/>
            <p:nvPr/>
          </p:nvSpPr>
          <p:spPr>
            <a:xfrm>
              <a:off x="2419109" y="483155"/>
              <a:ext cx="486137" cy="3285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79454-1F42-7AE2-00AB-847A4A3F0F18}"/>
                </a:ext>
              </a:extLst>
            </p:cNvPr>
            <p:cNvSpPr/>
            <p:nvPr/>
          </p:nvSpPr>
          <p:spPr>
            <a:xfrm>
              <a:off x="2905246" y="955229"/>
              <a:ext cx="2342508" cy="1068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To use </a:t>
              </a:r>
              <a:r>
                <a:rPr lang="en-US" altLang="ko-KR" b="1" dirty="0" err="1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ClassPlus</a:t>
              </a:r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, Login is required!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DD2FD29-C72E-9052-5F32-BB69A6D2B3F1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2662178" y="811659"/>
              <a:ext cx="243068" cy="6883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09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F70CEBC-81B5-B550-6AA0-A0D10A7A3AF0}"/>
              </a:ext>
            </a:extLst>
          </p:cNvPr>
          <p:cNvGrpSpPr/>
          <p:nvPr/>
        </p:nvGrpSpPr>
        <p:grpSpPr>
          <a:xfrm>
            <a:off x="0" y="533400"/>
            <a:ext cx="12192000" cy="5791200"/>
            <a:chOff x="0" y="533400"/>
            <a:chExt cx="12192000" cy="5791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9BFA16-E42E-7ECE-8CA8-3B248E2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33400"/>
              <a:ext cx="12192000" cy="57912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0D9145-A84F-933A-BDB8-B72686A3BFBF}"/>
                </a:ext>
              </a:extLst>
            </p:cNvPr>
            <p:cNvSpPr/>
            <p:nvPr/>
          </p:nvSpPr>
          <p:spPr>
            <a:xfrm>
              <a:off x="9811820" y="2013735"/>
              <a:ext cx="606175" cy="4726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13D739-E348-4294-0FAB-888CBEF0E130}"/>
                </a:ext>
              </a:extLst>
            </p:cNvPr>
            <p:cNvSpPr/>
            <p:nvPr/>
          </p:nvSpPr>
          <p:spPr>
            <a:xfrm>
              <a:off x="5969285" y="1700373"/>
              <a:ext cx="3428143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 created the post, you’ll see the edit button. Other students can’t see it.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13F4F4F-49B4-0E35-4199-12EED551C7D7}"/>
                </a:ext>
              </a:extLst>
            </p:cNvPr>
            <p:cNvCxnSpPr>
              <a:cxnSpLocks/>
            </p:cNvCxnSpPr>
            <p:nvPr/>
          </p:nvCxnSpPr>
          <p:spPr>
            <a:xfrm>
              <a:off x="9397428" y="2250040"/>
              <a:ext cx="41439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56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E0C41B2-6FA2-423E-D27A-CF4EB1B9525D}"/>
              </a:ext>
            </a:extLst>
          </p:cNvPr>
          <p:cNvGrpSpPr/>
          <p:nvPr/>
        </p:nvGrpSpPr>
        <p:grpSpPr>
          <a:xfrm>
            <a:off x="0" y="541020"/>
            <a:ext cx="12192000" cy="5775960"/>
            <a:chOff x="0" y="541020"/>
            <a:chExt cx="12192000" cy="57759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C38F8C-228B-CFC7-03BB-D5E2E9D9D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020"/>
              <a:ext cx="12192000" cy="57759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F83F1-3CE6-318B-1CFD-31B82F467281}"/>
                </a:ext>
              </a:extLst>
            </p:cNvPr>
            <p:cNvSpPr/>
            <p:nvPr/>
          </p:nvSpPr>
          <p:spPr>
            <a:xfrm>
              <a:off x="2431550" y="2561821"/>
              <a:ext cx="8202203" cy="288575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EE73B1-6B80-44FA-D872-274623A9F630}"/>
                </a:ext>
              </a:extLst>
            </p:cNvPr>
            <p:cNvSpPr/>
            <p:nvPr/>
          </p:nvSpPr>
          <p:spPr>
            <a:xfrm>
              <a:off x="595900" y="5105819"/>
              <a:ext cx="2428125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edit post type, title, and content here.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94861DE-2A65-F7AD-3B41-4EB6B5C13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26" y="5447577"/>
              <a:ext cx="537682" cy="3417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6105063-0549-DC28-B799-1F290070026C}"/>
              </a:ext>
            </a:extLst>
          </p:cNvPr>
          <p:cNvGrpSpPr/>
          <p:nvPr/>
        </p:nvGrpSpPr>
        <p:grpSpPr>
          <a:xfrm>
            <a:off x="0" y="533400"/>
            <a:ext cx="12192000" cy="5791200"/>
            <a:chOff x="0" y="533400"/>
            <a:chExt cx="12192000" cy="5791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2BAA6F-0176-8D46-6568-DB5D9224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33400"/>
              <a:ext cx="12192000" cy="57912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300C948-8FDC-0EB7-528B-6BE7FBAE51E3}"/>
                </a:ext>
              </a:extLst>
            </p:cNvPr>
            <p:cNvSpPr/>
            <p:nvPr/>
          </p:nvSpPr>
          <p:spPr>
            <a:xfrm>
              <a:off x="9408194" y="2024009"/>
              <a:ext cx="989254" cy="4623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2524DB8-06C4-03E5-08E5-932634E2A5AD}"/>
                </a:ext>
              </a:extLst>
            </p:cNvPr>
            <p:cNvSpPr/>
            <p:nvPr/>
          </p:nvSpPr>
          <p:spPr>
            <a:xfrm>
              <a:off x="8928242" y="3045474"/>
              <a:ext cx="2690117" cy="11977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create study sets if you’re enrolled in the course.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BFEC9CD-FBFB-CC18-ED99-06768034638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9902821" y="2486347"/>
              <a:ext cx="0" cy="5137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45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87FBEEC-B1F6-CB42-9B69-13F0F3BE6890}"/>
              </a:ext>
            </a:extLst>
          </p:cNvPr>
          <p:cNvGrpSpPr/>
          <p:nvPr/>
        </p:nvGrpSpPr>
        <p:grpSpPr>
          <a:xfrm>
            <a:off x="0" y="541020"/>
            <a:ext cx="12192000" cy="5775960"/>
            <a:chOff x="0" y="541020"/>
            <a:chExt cx="12192000" cy="57759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DDB4-EB6C-339D-BD72-D412905C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020"/>
              <a:ext cx="12192000" cy="57759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7D364D3-E504-A672-E03E-2BF92DE75AB6}"/>
                </a:ext>
              </a:extLst>
            </p:cNvPr>
            <p:cNvSpPr/>
            <p:nvPr/>
          </p:nvSpPr>
          <p:spPr>
            <a:xfrm>
              <a:off x="9709080" y="2013735"/>
              <a:ext cx="606175" cy="4726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5EAA784-3625-0AAD-C221-51398670E878}"/>
                </a:ext>
              </a:extLst>
            </p:cNvPr>
            <p:cNvSpPr/>
            <p:nvPr/>
          </p:nvSpPr>
          <p:spPr>
            <a:xfrm>
              <a:off x="5866545" y="1700373"/>
              <a:ext cx="3428143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 created the study set, you’ll see the edit button. Other students can’t see it.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D2F9A26-162B-C567-03A5-E46D09F8A5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688" y="2250040"/>
              <a:ext cx="41439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6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39CD296-8582-F4D9-7CFD-4BBF2C5C5935}"/>
              </a:ext>
            </a:extLst>
          </p:cNvPr>
          <p:cNvGrpSpPr/>
          <p:nvPr/>
        </p:nvGrpSpPr>
        <p:grpSpPr>
          <a:xfrm>
            <a:off x="0" y="541020"/>
            <a:ext cx="12192000" cy="5775960"/>
            <a:chOff x="0" y="541020"/>
            <a:chExt cx="12192000" cy="57759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1193E6-125B-72CE-F223-0B89692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020"/>
              <a:ext cx="12192000" cy="57759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796409-65A3-CE02-0D88-A674822A04F3}"/>
                </a:ext>
              </a:extLst>
            </p:cNvPr>
            <p:cNvSpPr/>
            <p:nvPr/>
          </p:nvSpPr>
          <p:spPr>
            <a:xfrm>
              <a:off x="2400727" y="2541273"/>
              <a:ext cx="8202203" cy="288575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814E6F9-BE38-33AB-D432-A18BF022B96A}"/>
                </a:ext>
              </a:extLst>
            </p:cNvPr>
            <p:cNvSpPr/>
            <p:nvPr/>
          </p:nvSpPr>
          <p:spPr>
            <a:xfrm>
              <a:off x="277403" y="5085271"/>
              <a:ext cx="2715800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edit title, terms, and definitions.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6944A6-C2AE-ED73-5060-4679974EC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3203" y="5427029"/>
              <a:ext cx="537682" cy="3417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68FA67-B77F-EC7D-F339-2DEC782772A1}"/>
              </a:ext>
            </a:extLst>
          </p:cNvPr>
          <p:cNvGrpSpPr/>
          <p:nvPr/>
        </p:nvGrpSpPr>
        <p:grpSpPr>
          <a:xfrm>
            <a:off x="0" y="548640"/>
            <a:ext cx="12192000" cy="5944923"/>
            <a:chOff x="0" y="548640"/>
            <a:chExt cx="12192000" cy="59449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EA1CAF-DC1E-FB54-DE95-B64A6FB6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2192000" cy="57607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F34637-ACF9-1FE7-39C8-E4D370255446}"/>
                </a:ext>
              </a:extLst>
            </p:cNvPr>
            <p:cNvSpPr/>
            <p:nvPr/>
          </p:nvSpPr>
          <p:spPr>
            <a:xfrm>
              <a:off x="2400727" y="2542337"/>
              <a:ext cx="8202203" cy="286187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5F6A9FF-24AB-2037-2D83-072DA2984ABE}"/>
                </a:ext>
              </a:extLst>
            </p:cNvPr>
            <p:cNvSpPr/>
            <p:nvPr/>
          </p:nvSpPr>
          <p:spPr>
            <a:xfrm>
              <a:off x="462337" y="5238483"/>
              <a:ext cx="2719226" cy="9830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enter title, terms, and definitions.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523B116-6BD5-EE24-8990-13895BFB5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1563" y="5411846"/>
              <a:ext cx="537682" cy="3417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544808-47A8-2A76-7617-4FAD83D356DB}"/>
                </a:ext>
              </a:extLst>
            </p:cNvPr>
            <p:cNvSpPr/>
            <p:nvPr/>
          </p:nvSpPr>
          <p:spPr>
            <a:xfrm>
              <a:off x="8495729" y="5653865"/>
              <a:ext cx="910596" cy="482466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1159368-BE54-D528-2010-E9E4DDDD6AF4}"/>
                </a:ext>
              </a:extLst>
            </p:cNvPr>
            <p:cNvSpPr/>
            <p:nvPr/>
          </p:nvSpPr>
          <p:spPr>
            <a:xfrm>
              <a:off x="5119953" y="5296632"/>
              <a:ext cx="3017554" cy="11969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 want to add more terms/definitions, you can click this button.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8CA0E65-CE86-9860-0624-7B5690671826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8137507" y="5895098"/>
              <a:ext cx="358222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16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C8C8C52-AA7C-C16C-3E02-C849655643BB}"/>
              </a:ext>
            </a:extLst>
          </p:cNvPr>
          <p:cNvGrpSpPr/>
          <p:nvPr/>
        </p:nvGrpSpPr>
        <p:grpSpPr>
          <a:xfrm>
            <a:off x="0" y="548640"/>
            <a:ext cx="12192000" cy="5760720"/>
            <a:chOff x="0" y="548640"/>
            <a:chExt cx="12192000" cy="57607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2ABBBE-9B07-CFB0-15E7-68A1BB9C6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2192000" cy="57607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C3476D-AE20-95C0-3EE7-E36CF0ED7B1D}"/>
                </a:ext>
              </a:extLst>
            </p:cNvPr>
            <p:cNvSpPr/>
            <p:nvPr/>
          </p:nvSpPr>
          <p:spPr>
            <a:xfrm>
              <a:off x="9102903" y="2024009"/>
              <a:ext cx="1294545" cy="4623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71C1F2-FF02-6E57-8349-1E06628AAA71}"/>
                </a:ext>
              </a:extLst>
            </p:cNvPr>
            <p:cNvSpPr/>
            <p:nvPr/>
          </p:nvSpPr>
          <p:spPr>
            <a:xfrm>
              <a:off x="8517278" y="3004377"/>
              <a:ext cx="2864776" cy="11977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create a new group if you’re enrolled in the course.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0D34DE3-85A7-BF11-7351-98DEBC91E9C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9750176" y="2486347"/>
              <a:ext cx="0" cy="5180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367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94141A-0F7C-EA6A-3D02-3FCFA9A02E9B}"/>
              </a:ext>
            </a:extLst>
          </p:cNvPr>
          <p:cNvGrpSpPr/>
          <p:nvPr/>
        </p:nvGrpSpPr>
        <p:grpSpPr>
          <a:xfrm>
            <a:off x="0" y="537210"/>
            <a:ext cx="12192000" cy="5783580"/>
            <a:chOff x="0" y="537210"/>
            <a:chExt cx="12192000" cy="5783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996CA5-4BA9-FC01-CB9E-FBEE2F3D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37210"/>
              <a:ext cx="12192000" cy="57835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F6085F-F750-79FF-59BB-9135BCF6B1B3}"/>
                </a:ext>
              </a:extLst>
            </p:cNvPr>
            <p:cNvSpPr/>
            <p:nvPr/>
          </p:nvSpPr>
          <p:spPr>
            <a:xfrm>
              <a:off x="2400727" y="2541273"/>
              <a:ext cx="8202203" cy="10993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B88B28E-91FD-C8F1-CE10-DB2681EB74D6}"/>
                </a:ext>
              </a:extLst>
            </p:cNvPr>
            <p:cNvSpPr/>
            <p:nvPr/>
          </p:nvSpPr>
          <p:spPr>
            <a:xfrm>
              <a:off x="2655871" y="3982366"/>
              <a:ext cx="2715800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enter a group name and group description.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E58128A-9A0B-E4E1-4683-A700B46C6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707" y="3640608"/>
              <a:ext cx="537682" cy="3417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91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D9D5A0-5977-56D5-8949-0CA5EFC8B355}"/>
              </a:ext>
            </a:extLst>
          </p:cNvPr>
          <p:cNvGrpSpPr/>
          <p:nvPr/>
        </p:nvGrpSpPr>
        <p:grpSpPr>
          <a:xfrm>
            <a:off x="1358176" y="0"/>
            <a:ext cx="9475648" cy="6858000"/>
            <a:chOff x="1358176" y="0"/>
            <a:chExt cx="9475648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1F64D3-2558-CB28-4851-1117E38A9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176" y="0"/>
              <a:ext cx="9475648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86EDF2-0439-F842-1CB0-BF45B562BC0B}"/>
                </a:ext>
              </a:extLst>
            </p:cNvPr>
            <p:cNvSpPr/>
            <p:nvPr/>
          </p:nvSpPr>
          <p:spPr>
            <a:xfrm>
              <a:off x="5671336" y="2835668"/>
              <a:ext cx="1068512" cy="46589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C2D4C14-964A-AFD6-3D5F-40ED5D2B9324}"/>
                </a:ext>
              </a:extLst>
            </p:cNvPr>
            <p:cNvSpPr/>
            <p:nvPr/>
          </p:nvSpPr>
          <p:spPr>
            <a:xfrm>
              <a:off x="5943601" y="3767454"/>
              <a:ext cx="3354505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go to the group page where you can set up group meeting information.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4DD21E2-F568-4C40-0D5B-4212E5429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5592" y="3301561"/>
              <a:ext cx="0" cy="4691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A6C6FA-1AC2-6979-DF8D-82524681DEFE}"/>
                </a:ext>
              </a:extLst>
            </p:cNvPr>
            <p:cNvSpPr/>
            <p:nvPr/>
          </p:nvSpPr>
          <p:spPr>
            <a:xfrm>
              <a:off x="8868311" y="1097754"/>
              <a:ext cx="606175" cy="472612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59ACD97-B400-7C6C-9940-957237E05F6C}"/>
                </a:ext>
              </a:extLst>
            </p:cNvPr>
            <p:cNvSpPr/>
            <p:nvPr/>
          </p:nvSpPr>
          <p:spPr>
            <a:xfrm>
              <a:off x="5025776" y="784392"/>
              <a:ext cx="3428143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not joined in the group, you can see the join button.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CD517F6-5FCD-F7B8-CE04-4B0408B7C91D}"/>
                </a:ext>
              </a:extLst>
            </p:cNvPr>
            <p:cNvCxnSpPr>
              <a:cxnSpLocks/>
            </p:cNvCxnSpPr>
            <p:nvPr/>
          </p:nvCxnSpPr>
          <p:spPr>
            <a:xfrm>
              <a:off x="8453919" y="1334059"/>
              <a:ext cx="414392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51B9CD-B5F4-2308-B1CD-29BD38F5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0930" y="6096893"/>
              <a:ext cx="490053" cy="30548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74B9A4-BB4A-D7D7-3C2D-85C6DC4EBFCB}"/>
                </a:ext>
              </a:extLst>
            </p:cNvPr>
            <p:cNvSpPr/>
            <p:nvPr/>
          </p:nvSpPr>
          <p:spPr>
            <a:xfrm>
              <a:off x="8476180" y="5963754"/>
              <a:ext cx="606175" cy="472612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B69341D-1936-B81E-B84E-4031B01DA5CE}"/>
                </a:ext>
              </a:extLst>
            </p:cNvPr>
            <p:cNvSpPr/>
            <p:nvPr/>
          </p:nvSpPr>
          <p:spPr>
            <a:xfrm>
              <a:off x="5445303" y="5498650"/>
              <a:ext cx="2616485" cy="12510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joined in the group, you can follow students in the group.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A86263-66F7-6074-1A85-E7596E27FF04}"/>
                </a:ext>
              </a:extLst>
            </p:cNvPr>
            <p:cNvCxnSpPr>
              <a:cxnSpLocks/>
            </p:cNvCxnSpPr>
            <p:nvPr/>
          </p:nvCxnSpPr>
          <p:spPr>
            <a:xfrm>
              <a:off x="8061788" y="6200059"/>
              <a:ext cx="414392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07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BF7079-FE26-35D8-31F5-B0E6B156FAAE}"/>
              </a:ext>
            </a:extLst>
          </p:cNvPr>
          <p:cNvGrpSpPr/>
          <p:nvPr/>
        </p:nvGrpSpPr>
        <p:grpSpPr>
          <a:xfrm>
            <a:off x="0" y="548640"/>
            <a:ext cx="12192000" cy="5760720"/>
            <a:chOff x="0" y="548640"/>
            <a:chExt cx="12192000" cy="57607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74D466-2C93-9D39-4320-01BA78D2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2192000" cy="576072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F818C2-1CE9-8443-AAA4-AF25B887721F}"/>
                </a:ext>
              </a:extLst>
            </p:cNvPr>
            <p:cNvSpPr/>
            <p:nvPr/>
          </p:nvSpPr>
          <p:spPr>
            <a:xfrm>
              <a:off x="2735225" y="1947246"/>
              <a:ext cx="6721549" cy="23841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861901-E9F7-2E36-2DEB-A355C6B5CBC0}"/>
                </a:ext>
              </a:extLst>
            </p:cNvPr>
            <p:cNvSpPr/>
            <p:nvPr/>
          </p:nvSpPr>
          <p:spPr>
            <a:xfrm>
              <a:off x="756211" y="4068273"/>
              <a:ext cx="3078866" cy="18028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you’ve joined in at least one group in this semester, you will see the groups here.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3F649-1BA2-0D5A-3347-39F0A391862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835077" y="4331384"/>
              <a:ext cx="839665" cy="6383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79E540-9D85-3BE8-1A47-124A2B6A547D}"/>
                </a:ext>
              </a:extLst>
            </p:cNvPr>
            <p:cNvSpPr/>
            <p:nvPr/>
          </p:nvSpPr>
          <p:spPr>
            <a:xfrm>
              <a:off x="10705676" y="975633"/>
              <a:ext cx="1006863" cy="4595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FBBE9F5-3111-6643-CEB7-7F60E44C5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4401" y="1435202"/>
              <a:ext cx="0" cy="110745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603B01-C163-71E1-1622-BF0036F6520E}"/>
                </a:ext>
              </a:extLst>
            </p:cNvPr>
            <p:cNvSpPr/>
            <p:nvPr/>
          </p:nvSpPr>
          <p:spPr>
            <a:xfrm>
              <a:off x="9896355" y="2542660"/>
              <a:ext cx="2203048" cy="100699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You can search for a group here.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2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A552F1-AD24-BB74-91E8-5965E99FC8C9}"/>
              </a:ext>
            </a:extLst>
          </p:cNvPr>
          <p:cNvGrpSpPr/>
          <p:nvPr/>
        </p:nvGrpSpPr>
        <p:grpSpPr>
          <a:xfrm>
            <a:off x="0" y="479447"/>
            <a:ext cx="12192000" cy="5899106"/>
            <a:chOff x="0" y="479447"/>
            <a:chExt cx="12192000" cy="58991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20FDEC-8858-79C8-BC45-DAF0C2F8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9447"/>
              <a:ext cx="12192000" cy="58991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1CA88F6-DC41-5C20-4F88-43295BE5BB69}"/>
                </a:ext>
              </a:extLst>
            </p:cNvPr>
            <p:cNvSpPr/>
            <p:nvPr/>
          </p:nvSpPr>
          <p:spPr>
            <a:xfrm>
              <a:off x="6839338" y="3446980"/>
              <a:ext cx="3113590" cy="19264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F37614-600B-EC65-0619-3B74D3A94831}"/>
                </a:ext>
              </a:extLst>
            </p:cNvPr>
            <p:cNvSpPr/>
            <p:nvPr/>
          </p:nvSpPr>
          <p:spPr>
            <a:xfrm>
              <a:off x="8501021" y="5622546"/>
              <a:ext cx="550511" cy="387836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0F117E3-D73C-665D-70D1-DF2DF540F0BA}"/>
                </a:ext>
              </a:extLst>
            </p:cNvPr>
            <p:cNvSpPr/>
            <p:nvPr/>
          </p:nvSpPr>
          <p:spPr>
            <a:xfrm>
              <a:off x="3729174" y="3526604"/>
              <a:ext cx="2661352" cy="17671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To login, enter Email and Password,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And click the LOGIN button.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A6F04AC-1C4E-F903-8F0B-28D8B6F09330}"/>
                </a:ext>
              </a:extLst>
            </p:cNvPr>
            <p:cNvCxnSpPr>
              <a:stCxn id="9" idx="3"/>
              <a:endCxn id="6" idx="1"/>
            </p:cNvCxnSpPr>
            <p:nvPr/>
          </p:nvCxnSpPr>
          <p:spPr>
            <a:xfrm>
              <a:off x="6390526" y="4410182"/>
              <a:ext cx="44881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9083623-EE6B-F792-7660-CF0D6B2030B2}"/>
                </a:ext>
              </a:extLst>
            </p:cNvPr>
            <p:cNvSpPr/>
            <p:nvPr/>
          </p:nvSpPr>
          <p:spPr>
            <a:xfrm>
              <a:off x="9870735" y="4764212"/>
              <a:ext cx="2232567" cy="14675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 don’t have an account, you can sign up here.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86DBCD-F6EE-9FF6-FFE9-0CBC124A80A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9051532" y="5816464"/>
              <a:ext cx="81920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56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A9E4A30-80D2-C9AC-14E4-748C6D1303FB}"/>
              </a:ext>
            </a:extLst>
          </p:cNvPr>
          <p:cNvGrpSpPr/>
          <p:nvPr/>
        </p:nvGrpSpPr>
        <p:grpSpPr>
          <a:xfrm>
            <a:off x="0" y="541020"/>
            <a:ext cx="12192000" cy="5775960"/>
            <a:chOff x="0" y="541020"/>
            <a:chExt cx="12192000" cy="57759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9490C9-3228-E20D-0EB5-80EB975DD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020"/>
              <a:ext cx="12192000" cy="57759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1552DE2-5DF9-8817-4792-822D9F4B3400}"/>
                </a:ext>
              </a:extLst>
            </p:cNvPr>
            <p:cNvSpPr/>
            <p:nvPr/>
          </p:nvSpPr>
          <p:spPr>
            <a:xfrm>
              <a:off x="3629077" y="2178887"/>
              <a:ext cx="1179229" cy="34773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9D8BE20-67B7-5760-608A-676266D6ACC2}"/>
                </a:ext>
              </a:extLst>
            </p:cNvPr>
            <p:cNvSpPr/>
            <p:nvPr/>
          </p:nvSpPr>
          <p:spPr>
            <a:xfrm>
              <a:off x="5058356" y="653107"/>
              <a:ext cx="3078866" cy="12066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search for groups by course, group name, or both.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68E08A8-D797-1700-4CF0-A858E94AA2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691" y="1540586"/>
              <a:ext cx="839665" cy="6383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73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EBED92-A052-5580-8282-AE37876F634B}"/>
              </a:ext>
            </a:extLst>
          </p:cNvPr>
          <p:cNvGrpSpPr/>
          <p:nvPr/>
        </p:nvGrpSpPr>
        <p:grpSpPr>
          <a:xfrm>
            <a:off x="2087450" y="0"/>
            <a:ext cx="8017099" cy="6858000"/>
            <a:chOff x="2087450" y="0"/>
            <a:chExt cx="8017099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322913-25C2-FEAE-3063-B3389ACC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7450" y="0"/>
              <a:ext cx="8017099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CFDA87-B327-C7A1-4A85-5197BCC9BBA2}"/>
                </a:ext>
              </a:extLst>
            </p:cNvPr>
            <p:cNvSpPr/>
            <p:nvPr/>
          </p:nvSpPr>
          <p:spPr>
            <a:xfrm>
              <a:off x="8301519" y="5250095"/>
              <a:ext cx="493160" cy="308224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4BB697-BC45-9388-6E05-080BFDD28A96}"/>
                </a:ext>
              </a:extLst>
            </p:cNvPr>
            <p:cNvSpPr/>
            <p:nvPr/>
          </p:nvSpPr>
          <p:spPr>
            <a:xfrm>
              <a:off x="5270641" y="4666444"/>
              <a:ext cx="2616485" cy="12510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joined in the group, you can follow students in the group.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7B03AF-04EA-41C7-AE8A-244F1315297A}"/>
                </a:ext>
              </a:extLst>
            </p:cNvPr>
            <p:cNvCxnSpPr>
              <a:cxnSpLocks/>
            </p:cNvCxnSpPr>
            <p:nvPr/>
          </p:nvCxnSpPr>
          <p:spPr>
            <a:xfrm>
              <a:off x="7887126" y="5367853"/>
              <a:ext cx="414392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4AAA2A-4B8E-247D-49E7-6377B2B0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992" y="331359"/>
              <a:ext cx="467358" cy="3570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A1C8D6-1885-873F-F3BC-7E47F91C9601}"/>
                </a:ext>
              </a:extLst>
            </p:cNvPr>
            <p:cNvSpPr/>
            <p:nvPr/>
          </p:nvSpPr>
          <p:spPr>
            <a:xfrm>
              <a:off x="9220464" y="305376"/>
              <a:ext cx="493160" cy="382991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B595655-B9A4-3F43-DD0E-F0B6BC53C702}"/>
                </a:ext>
              </a:extLst>
            </p:cNvPr>
            <p:cNvSpPr/>
            <p:nvPr/>
          </p:nvSpPr>
          <p:spPr>
            <a:xfrm>
              <a:off x="5295925" y="688367"/>
              <a:ext cx="3078866" cy="12066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enrolled in the course, and not joined in this group, you’ll see the join button.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4F54BE2-D052-4FC6-F5DE-26ED882E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4846" y="496871"/>
              <a:ext cx="839665" cy="63830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F482A5-34E6-1018-752B-83D73DE4AF30}"/>
                </a:ext>
              </a:extLst>
            </p:cNvPr>
            <p:cNvSpPr/>
            <p:nvPr/>
          </p:nvSpPr>
          <p:spPr>
            <a:xfrm>
              <a:off x="2110003" y="1040365"/>
              <a:ext cx="1435616" cy="76788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24D2EAF-B42A-6933-B1AF-F689ACDCF7C4}"/>
                </a:ext>
              </a:extLst>
            </p:cNvPr>
            <p:cNvSpPr/>
            <p:nvPr/>
          </p:nvSpPr>
          <p:spPr>
            <a:xfrm>
              <a:off x="5764497" y="2232069"/>
              <a:ext cx="2760990" cy="11969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To check out more group activities, you can go to the sub menu here. 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E64D6F-0646-BA24-4FFB-22CF22C39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9797" y="1808252"/>
              <a:ext cx="2744700" cy="7751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11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DDB3C3-38E0-C89D-2B0D-F47A5C12790B}"/>
              </a:ext>
            </a:extLst>
          </p:cNvPr>
          <p:cNvGrpSpPr/>
          <p:nvPr/>
        </p:nvGrpSpPr>
        <p:grpSpPr>
          <a:xfrm>
            <a:off x="1193431" y="0"/>
            <a:ext cx="10905956" cy="6858000"/>
            <a:chOff x="1193431" y="0"/>
            <a:chExt cx="10905956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A8B7F4-B424-FEAC-6070-791F770E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431" y="0"/>
              <a:ext cx="9805138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0826A-A55C-5FC2-3096-4C67C05D65F5}"/>
                </a:ext>
              </a:extLst>
            </p:cNvPr>
            <p:cNvSpPr/>
            <p:nvPr/>
          </p:nvSpPr>
          <p:spPr>
            <a:xfrm>
              <a:off x="3127145" y="2195807"/>
              <a:ext cx="6633304" cy="273578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6205FA9-442F-F33D-00BD-035584A6FE7B}"/>
                </a:ext>
              </a:extLst>
            </p:cNvPr>
            <p:cNvSpPr/>
            <p:nvPr/>
          </p:nvSpPr>
          <p:spPr>
            <a:xfrm>
              <a:off x="5466082" y="1117318"/>
              <a:ext cx="3451887" cy="11969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It shows group members’ top available time, and you can still add different time.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1CEB27-E4B1-6ABC-280A-14DFFF646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7079" y="1715784"/>
              <a:ext cx="318499" cy="48002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0CDE9-5384-7DC5-F6F9-905FA58B3CF0}"/>
                </a:ext>
              </a:extLst>
            </p:cNvPr>
            <p:cNvCxnSpPr>
              <a:cxnSpLocks/>
              <a:stCxn id="14" idx="1"/>
              <a:endCxn id="5" idx="3"/>
            </p:cNvCxnSpPr>
            <p:nvPr/>
          </p:nvCxnSpPr>
          <p:spPr>
            <a:xfrm flipH="1" flipV="1">
              <a:off x="8917969" y="1715784"/>
              <a:ext cx="265209" cy="68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585066-419B-42BB-BB88-3AD9687980BC}"/>
                </a:ext>
              </a:extLst>
            </p:cNvPr>
            <p:cNvSpPr/>
            <p:nvPr/>
          </p:nvSpPr>
          <p:spPr>
            <a:xfrm>
              <a:off x="9183178" y="1616455"/>
              <a:ext cx="659466" cy="33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BE2FA1-9E20-5F5C-8666-EA4F3BA0F33F}"/>
                </a:ext>
              </a:extLst>
            </p:cNvPr>
            <p:cNvSpPr/>
            <p:nvPr/>
          </p:nvSpPr>
          <p:spPr>
            <a:xfrm>
              <a:off x="3127144" y="5697361"/>
              <a:ext cx="6633303" cy="1063035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851E74-BFF5-73FE-127E-25F62E53371D}"/>
                </a:ext>
              </a:extLst>
            </p:cNvPr>
            <p:cNvSpPr/>
            <p:nvPr/>
          </p:nvSpPr>
          <p:spPr>
            <a:xfrm>
              <a:off x="5748975" y="5034102"/>
              <a:ext cx="2886099" cy="86069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add a location for a group meeting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A5B70AE-A314-C476-EDBA-439DD9D75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082" y="5343130"/>
              <a:ext cx="282893" cy="36916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C8E9C-4143-50F2-2BD3-56118B9E67AF}"/>
                </a:ext>
              </a:extLst>
            </p:cNvPr>
            <p:cNvSpPr/>
            <p:nvPr/>
          </p:nvSpPr>
          <p:spPr>
            <a:xfrm>
              <a:off x="9036350" y="5103453"/>
              <a:ext cx="765193" cy="4137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A09EEE-4FED-DCC1-C06E-62F0ED127E6D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8635074" y="5310338"/>
              <a:ext cx="401276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4D9B77-63BD-B7F8-16E2-B01F3E29770B}"/>
                </a:ext>
              </a:extLst>
            </p:cNvPr>
            <p:cNvSpPr/>
            <p:nvPr/>
          </p:nvSpPr>
          <p:spPr>
            <a:xfrm>
              <a:off x="9291266" y="1117317"/>
              <a:ext cx="530016" cy="397609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1BBDC8C-3C8B-367C-1ABC-1A779D954EB5}"/>
                </a:ext>
              </a:extLst>
            </p:cNvPr>
            <p:cNvSpPr/>
            <p:nvPr/>
          </p:nvSpPr>
          <p:spPr>
            <a:xfrm>
              <a:off x="9036350" y="2156628"/>
              <a:ext cx="3063037" cy="14119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Once you select the time and location for a group meeting, you can save the information.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B945952-66F9-BD14-2C1E-9A37FE4DB99B}"/>
                </a:ext>
              </a:extLst>
            </p:cNvPr>
            <p:cNvCxnSpPr>
              <a:cxnSpLocks/>
              <a:stCxn id="29" idx="0"/>
              <a:endCxn id="28" idx="3"/>
            </p:cNvCxnSpPr>
            <p:nvPr/>
          </p:nvCxnSpPr>
          <p:spPr>
            <a:xfrm flipH="1" flipV="1">
              <a:off x="9821282" y="1316122"/>
              <a:ext cx="746587" cy="84050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09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F03986-52C4-81BB-E290-7141DC7EA984}"/>
              </a:ext>
            </a:extLst>
          </p:cNvPr>
          <p:cNvGrpSpPr/>
          <p:nvPr/>
        </p:nvGrpSpPr>
        <p:grpSpPr>
          <a:xfrm>
            <a:off x="0" y="504620"/>
            <a:ext cx="12192000" cy="5848760"/>
            <a:chOff x="0" y="504620"/>
            <a:chExt cx="12192000" cy="58487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C7466B-4E50-45BD-141D-708E8F9C0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4620"/>
              <a:ext cx="12192000" cy="58487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5128BC-45F3-FE0C-7DCD-7D779FE573A8}"/>
                </a:ext>
              </a:extLst>
            </p:cNvPr>
            <p:cNvSpPr/>
            <p:nvPr/>
          </p:nvSpPr>
          <p:spPr>
            <a:xfrm>
              <a:off x="3055226" y="1932384"/>
              <a:ext cx="7249754" cy="332798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07F459F-9FCA-8C1A-D39D-F9ACAFEF18D7}"/>
                </a:ext>
              </a:extLst>
            </p:cNvPr>
            <p:cNvSpPr/>
            <p:nvPr/>
          </p:nvSpPr>
          <p:spPr>
            <a:xfrm>
              <a:off x="6229794" y="5373385"/>
              <a:ext cx="3129963" cy="979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edit your profile information here.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39F13C4-C326-EE97-82B9-50DA1BBA6E0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897366" y="5260369"/>
              <a:ext cx="332428" cy="6027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54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801AC8F-E6C6-892C-66F3-2688643B8411}"/>
              </a:ext>
            </a:extLst>
          </p:cNvPr>
          <p:cNvGrpSpPr/>
          <p:nvPr/>
        </p:nvGrpSpPr>
        <p:grpSpPr>
          <a:xfrm>
            <a:off x="0" y="552450"/>
            <a:ext cx="12192000" cy="5753100"/>
            <a:chOff x="0" y="552450"/>
            <a:chExt cx="12192000" cy="5753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1DB403-570B-BE6D-B5BC-D7C45D56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52450"/>
              <a:ext cx="12192000" cy="57531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5AF7AF-6078-CEC3-5EB0-8E74336B9B9F}"/>
                </a:ext>
              </a:extLst>
            </p:cNvPr>
            <p:cNvSpPr/>
            <p:nvPr/>
          </p:nvSpPr>
          <p:spPr>
            <a:xfrm>
              <a:off x="3044952" y="2014579"/>
              <a:ext cx="7249754" cy="30814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0CB071-FAED-64DC-AF42-F6F53381AEBE}"/>
                </a:ext>
              </a:extLst>
            </p:cNvPr>
            <p:cNvSpPr/>
            <p:nvPr/>
          </p:nvSpPr>
          <p:spPr>
            <a:xfrm>
              <a:off x="6382195" y="5219275"/>
              <a:ext cx="3748124" cy="979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It shows your class information, and you can go to the course page by clicking it.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6852127-A14F-113F-DA91-A0BD8E846520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6049767" y="5106259"/>
              <a:ext cx="332428" cy="6027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80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01FA307-6D4E-7BD0-8A72-B32822C9B09C}"/>
              </a:ext>
            </a:extLst>
          </p:cNvPr>
          <p:cNvGrpSpPr/>
          <p:nvPr/>
        </p:nvGrpSpPr>
        <p:grpSpPr>
          <a:xfrm>
            <a:off x="0" y="571500"/>
            <a:ext cx="12192000" cy="5715000"/>
            <a:chOff x="0" y="571500"/>
            <a:chExt cx="12192000" cy="5715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487F70-DF0B-B89C-ECDC-83E2AD0E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1500"/>
              <a:ext cx="12192000" cy="5715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466150-28BB-9FEC-3C0D-F932FB8172AE}"/>
                </a:ext>
              </a:extLst>
            </p:cNvPr>
            <p:cNvSpPr/>
            <p:nvPr/>
          </p:nvSpPr>
          <p:spPr>
            <a:xfrm>
              <a:off x="3044952" y="2014579"/>
              <a:ext cx="7249754" cy="30814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54B872D-C873-468E-A790-3D6524EFEFEF}"/>
                </a:ext>
              </a:extLst>
            </p:cNvPr>
            <p:cNvSpPr/>
            <p:nvPr/>
          </p:nvSpPr>
          <p:spPr>
            <a:xfrm>
              <a:off x="6382195" y="5219275"/>
              <a:ext cx="2782353" cy="979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It shows people that you’re following.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7302227-6A91-8D38-7423-831647989C8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6049767" y="5106259"/>
              <a:ext cx="332428" cy="6027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88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F13729-E643-53ED-9B0C-16672C3E72D8}"/>
              </a:ext>
            </a:extLst>
          </p:cNvPr>
          <p:cNvGrpSpPr/>
          <p:nvPr/>
        </p:nvGrpSpPr>
        <p:grpSpPr>
          <a:xfrm>
            <a:off x="0" y="571500"/>
            <a:ext cx="12192000" cy="5998864"/>
            <a:chOff x="0" y="571500"/>
            <a:chExt cx="12192000" cy="59988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0DDEB2-DF3B-050B-1271-95951D06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1500"/>
              <a:ext cx="12192000" cy="5715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A36C06B-6E57-9E7E-CD19-E784CD2CD76D}"/>
                </a:ext>
              </a:extLst>
            </p:cNvPr>
            <p:cNvSpPr/>
            <p:nvPr/>
          </p:nvSpPr>
          <p:spPr>
            <a:xfrm>
              <a:off x="3065500" y="2014579"/>
              <a:ext cx="7249754" cy="282884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1B98E44-1C34-A27B-B850-58A8B17BABFF}"/>
                </a:ext>
              </a:extLst>
            </p:cNvPr>
            <p:cNvSpPr/>
            <p:nvPr/>
          </p:nvSpPr>
          <p:spPr>
            <a:xfrm>
              <a:off x="8437027" y="1239966"/>
              <a:ext cx="3563189" cy="12772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add your free time in this semester, which will be reflected in your group meeting page.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40838EB-E6E4-98B9-EE33-C506EA812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811" y="1705510"/>
              <a:ext cx="649216" cy="3090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45412C-F37D-B598-2158-F36BA93052EE}"/>
                </a:ext>
              </a:extLst>
            </p:cNvPr>
            <p:cNvSpPr/>
            <p:nvPr/>
          </p:nvSpPr>
          <p:spPr>
            <a:xfrm>
              <a:off x="4839129" y="5709668"/>
              <a:ext cx="3294298" cy="86069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After adding/deleting time, make sure to save the information.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2DBDFF-09F4-24EC-002D-D063A3E72897}"/>
                </a:ext>
              </a:extLst>
            </p:cNvPr>
            <p:cNvSpPr/>
            <p:nvPr/>
          </p:nvSpPr>
          <p:spPr>
            <a:xfrm>
              <a:off x="9383375" y="5411149"/>
              <a:ext cx="765193" cy="506766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121CA64-6A1E-FD47-A125-AD5185C58B1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133426" y="5664532"/>
              <a:ext cx="1249949" cy="47548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28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86804D-113C-BF53-302C-F568466BF679}"/>
              </a:ext>
            </a:extLst>
          </p:cNvPr>
          <p:cNvGrpSpPr/>
          <p:nvPr/>
        </p:nvGrpSpPr>
        <p:grpSpPr>
          <a:xfrm>
            <a:off x="0" y="513857"/>
            <a:ext cx="12192000" cy="7313300"/>
            <a:chOff x="0" y="513857"/>
            <a:chExt cx="12192000" cy="7313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7AF726-89DF-007E-8ED0-77F2B1762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13857"/>
              <a:ext cx="12192000" cy="58302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326096-0CA6-48B0-9603-DAD2E2847D38}"/>
                </a:ext>
              </a:extLst>
            </p:cNvPr>
            <p:cNvSpPr/>
            <p:nvPr/>
          </p:nvSpPr>
          <p:spPr>
            <a:xfrm>
              <a:off x="8736834" y="3029785"/>
              <a:ext cx="931147" cy="3206627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EB9ABF3-34FA-031E-DB8B-76A1809AB92A}"/>
                </a:ext>
              </a:extLst>
            </p:cNvPr>
            <p:cNvSpPr/>
            <p:nvPr/>
          </p:nvSpPr>
          <p:spPr>
            <a:xfrm>
              <a:off x="7820533" y="1376737"/>
              <a:ext cx="2763748" cy="9673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4F34"/>
                  </a:solidFill>
                </a:rPr>
                <a:t>Instructors</a:t>
              </a:r>
              <a:r>
                <a:rPr lang="en-US" altLang="ko-KR" b="1" dirty="0">
                  <a:solidFill>
                    <a:schemeClr val="tx1"/>
                  </a:solidFill>
                </a:rPr>
                <a:t> can change students’ roles to TA, and vice versa.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EE08EF7-8AF3-7287-9805-2820663A9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1769" y="2344111"/>
              <a:ext cx="0" cy="68567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FF37CF9-C64A-39F7-E41A-247989630450}"/>
                </a:ext>
              </a:extLst>
            </p:cNvPr>
            <p:cNvSpPr/>
            <p:nvPr/>
          </p:nvSpPr>
          <p:spPr>
            <a:xfrm>
              <a:off x="3469843" y="1563275"/>
              <a:ext cx="3777475" cy="8922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* Only the </a:t>
              </a:r>
              <a:r>
                <a:rPr lang="en-US" altLang="ko-KR" b="1" dirty="0">
                  <a:solidFill>
                    <a:srgbClr val="004F34"/>
                  </a:solidFill>
                </a:rPr>
                <a:t>Instructor</a:t>
              </a:r>
              <a:r>
                <a:rPr lang="en-US" altLang="ko-KR" b="1" dirty="0">
                  <a:solidFill>
                    <a:schemeClr val="tx1"/>
                  </a:solidFill>
                </a:rPr>
                <a:t> and </a:t>
              </a:r>
              <a:r>
                <a:rPr lang="en-US" altLang="ko-KR" b="1" dirty="0">
                  <a:solidFill>
                    <a:srgbClr val="0070C0"/>
                  </a:solidFill>
                </a:rPr>
                <a:t>TA</a:t>
              </a:r>
              <a:r>
                <a:rPr lang="en-US" altLang="ko-KR" b="1" dirty="0">
                  <a:solidFill>
                    <a:schemeClr val="tx1"/>
                  </a:solidFill>
                </a:rPr>
                <a:t> in this course can see this page.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DBE864-008C-109F-CFB1-6F67CAC46FE4}"/>
                </a:ext>
              </a:extLst>
            </p:cNvPr>
            <p:cNvSpPr/>
            <p:nvPr/>
          </p:nvSpPr>
          <p:spPr>
            <a:xfrm>
              <a:off x="9762539" y="3029784"/>
              <a:ext cx="737650" cy="3206627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931DFCC-21F4-771D-6A9C-65DD055C063D}"/>
                </a:ext>
              </a:extLst>
            </p:cNvPr>
            <p:cNvSpPr/>
            <p:nvPr/>
          </p:nvSpPr>
          <p:spPr>
            <a:xfrm>
              <a:off x="4293104" y="6594261"/>
              <a:ext cx="6291177" cy="123289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4F34"/>
                  </a:solidFill>
                </a:rPr>
                <a:t>Instructors</a:t>
              </a:r>
              <a:r>
                <a:rPr lang="en-US" altLang="ko-KR" b="1" dirty="0">
                  <a:solidFill>
                    <a:schemeClr val="tx1"/>
                  </a:solidFill>
                </a:rPr>
                <a:t> and </a:t>
              </a:r>
              <a:r>
                <a:rPr lang="en-US" altLang="ko-KR" b="1" dirty="0">
                  <a:solidFill>
                    <a:srgbClr val="0070C0"/>
                  </a:solidFill>
                </a:rPr>
                <a:t>TAs</a:t>
              </a:r>
              <a:r>
                <a:rPr lang="en-US" altLang="ko-KR" b="1" dirty="0">
                  <a:solidFill>
                    <a:schemeClr val="tx1"/>
                  </a:solidFill>
                </a:rPr>
                <a:t> can block/unblock students who show inappropriate behavior.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Once a student is blocked, They still can read, but they can’t create any activity. 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64C7F52-660A-DFD2-AA24-E89DC451669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9718310" y="6236411"/>
              <a:ext cx="413054" cy="35785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03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1800FF-E926-B3AE-85B0-9EEF4AB9A851}"/>
              </a:ext>
            </a:extLst>
          </p:cNvPr>
          <p:cNvGrpSpPr/>
          <p:nvPr/>
        </p:nvGrpSpPr>
        <p:grpSpPr>
          <a:xfrm>
            <a:off x="0" y="423387"/>
            <a:ext cx="12192000" cy="6011226"/>
            <a:chOff x="0" y="423387"/>
            <a:chExt cx="12192000" cy="60112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7E458C-76A4-F19F-0EA3-8CE2479E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3387"/>
              <a:ext cx="12192000" cy="601122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89318ED-DC62-E1B4-BEEA-354991A4A8A7}"/>
                </a:ext>
              </a:extLst>
            </p:cNvPr>
            <p:cNvSpPr/>
            <p:nvPr/>
          </p:nvSpPr>
          <p:spPr>
            <a:xfrm>
              <a:off x="6724891" y="2186834"/>
              <a:ext cx="3414532" cy="33219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7F876F-67EF-19B8-18D7-C3D9D7919E0C}"/>
                </a:ext>
              </a:extLst>
            </p:cNvPr>
            <p:cNvSpPr/>
            <p:nvPr/>
          </p:nvSpPr>
          <p:spPr>
            <a:xfrm>
              <a:off x="7560793" y="5712432"/>
              <a:ext cx="1439368" cy="58914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FE46947-7D44-05E4-D65D-E4784039728A}"/>
                </a:ext>
              </a:extLst>
            </p:cNvPr>
            <p:cNvSpPr/>
            <p:nvPr/>
          </p:nvSpPr>
          <p:spPr>
            <a:xfrm>
              <a:off x="3162013" y="2979634"/>
              <a:ext cx="3020602" cy="17363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1. Make sure to fill out first name, last name, password, UNCC ID, email, major, and status.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84A7B1-B1A7-FA5B-0187-7E49215FEBD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182615" y="3847801"/>
              <a:ext cx="54227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BD6442F-60A6-32D3-8DC9-615697694DA2}"/>
                </a:ext>
              </a:extLst>
            </p:cNvPr>
            <p:cNvSpPr/>
            <p:nvPr/>
          </p:nvSpPr>
          <p:spPr>
            <a:xfrm>
              <a:off x="4090382" y="5180003"/>
              <a:ext cx="2485078" cy="11969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2. And then click the signup button.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0E8E0C4-F323-097C-50DA-084EF9FF7E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5460" y="5952291"/>
              <a:ext cx="98533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24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7B7665-D30A-F01F-BDFF-FA933C43E40D}"/>
              </a:ext>
            </a:extLst>
          </p:cNvPr>
          <p:cNvGrpSpPr/>
          <p:nvPr/>
        </p:nvGrpSpPr>
        <p:grpSpPr>
          <a:xfrm>
            <a:off x="0" y="431687"/>
            <a:ext cx="12192000" cy="5983581"/>
            <a:chOff x="0" y="431687"/>
            <a:chExt cx="12192000" cy="59835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925690-3567-8C1E-CC88-5BB58A64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2731"/>
              <a:ext cx="12192000" cy="597253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5813DF-E134-1D58-9C6F-D342678B5B83}"/>
                </a:ext>
              </a:extLst>
            </p:cNvPr>
            <p:cNvSpPr/>
            <p:nvPr/>
          </p:nvSpPr>
          <p:spPr>
            <a:xfrm>
              <a:off x="6184620" y="4253501"/>
              <a:ext cx="1407982" cy="4595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22E933D-5D37-7C11-209B-B97B0A01D546}"/>
                </a:ext>
              </a:extLst>
            </p:cNvPr>
            <p:cNvSpPr/>
            <p:nvPr/>
          </p:nvSpPr>
          <p:spPr>
            <a:xfrm>
              <a:off x="6335058" y="5126133"/>
              <a:ext cx="2342508" cy="1068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You can search for a group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4E548A2-17AC-935C-0045-C01B3E16E1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888611" y="4713070"/>
              <a:ext cx="0" cy="4130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5DE93E-6798-EEED-682F-15A9C023B979}"/>
                </a:ext>
              </a:extLst>
            </p:cNvPr>
            <p:cNvSpPr/>
            <p:nvPr/>
          </p:nvSpPr>
          <p:spPr>
            <a:xfrm>
              <a:off x="4694197" y="4251789"/>
              <a:ext cx="1335023" cy="4595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C101890-09E8-6108-3583-F4168EEEE564}"/>
                </a:ext>
              </a:extLst>
            </p:cNvPr>
            <p:cNvSpPr/>
            <p:nvPr/>
          </p:nvSpPr>
          <p:spPr>
            <a:xfrm>
              <a:off x="3842112" y="5142929"/>
              <a:ext cx="2342508" cy="1068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You can search for a course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4B5642-C58A-2386-B1CA-BFED8E88E1A4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361709" y="4711358"/>
              <a:ext cx="0" cy="42985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9E0EBAE-43BB-F617-3E2A-C7B39720097A}"/>
                </a:ext>
              </a:extLst>
            </p:cNvPr>
            <p:cNvSpPr/>
            <p:nvPr/>
          </p:nvSpPr>
          <p:spPr>
            <a:xfrm>
              <a:off x="531451" y="433399"/>
              <a:ext cx="742544" cy="4595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1DA1F8-39F9-7BC3-97AC-FB82240BCD9E}"/>
                </a:ext>
              </a:extLst>
            </p:cNvPr>
            <p:cNvSpPr/>
            <p:nvPr/>
          </p:nvSpPr>
          <p:spPr>
            <a:xfrm>
              <a:off x="1315091" y="433398"/>
              <a:ext cx="657547" cy="4595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527267-D000-CF7F-2F8E-83FA973AE82D}"/>
                </a:ext>
              </a:extLst>
            </p:cNvPr>
            <p:cNvSpPr/>
            <p:nvPr/>
          </p:nvSpPr>
          <p:spPr>
            <a:xfrm>
              <a:off x="1960653" y="431687"/>
              <a:ext cx="484598" cy="4595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86229D4-59E7-5168-56FF-2D37D380A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014" y="891256"/>
              <a:ext cx="0" cy="183205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F162E02-EF5C-81D3-627A-AA70D487C296}"/>
                </a:ext>
              </a:extLst>
            </p:cNvPr>
            <p:cNvSpPr/>
            <p:nvPr/>
          </p:nvSpPr>
          <p:spPr>
            <a:xfrm>
              <a:off x="125860" y="2723307"/>
              <a:ext cx="2116478" cy="1068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Courses that you’re enrolled in this semester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B3C293-44FA-0C27-3909-1F9A1A09021B}"/>
                </a:ext>
              </a:extLst>
            </p:cNvPr>
            <p:cNvSpPr/>
            <p:nvPr/>
          </p:nvSpPr>
          <p:spPr>
            <a:xfrm>
              <a:off x="921560" y="1482790"/>
              <a:ext cx="2116478" cy="1068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Groups that you’re joined in this semester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472C0A-9049-0535-C07E-D86BE94A0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6241" y="891255"/>
              <a:ext cx="0" cy="591535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DDFAB99-0A32-ED65-2FF5-2A096282BA61}"/>
                </a:ext>
              </a:extLst>
            </p:cNvPr>
            <p:cNvSpPr/>
            <p:nvPr/>
          </p:nvSpPr>
          <p:spPr>
            <a:xfrm>
              <a:off x="3244371" y="891255"/>
              <a:ext cx="1758283" cy="59153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Profile pages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AE694E2-8BC1-18DE-B700-4B10A551E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2952" y="891254"/>
              <a:ext cx="0" cy="29576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70D09BE-EF3F-676D-62B1-C678AC2630F1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2161856" y="1187022"/>
              <a:ext cx="1082515" cy="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E7F65E-2B31-250A-267C-78FE507A43C2}"/>
              </a:ext>
            </a:extLst>
          </p:cNvPr>
          <p:cNvGrpSpPr/>
          <p:nvPr/>
        </p:nvGrpSpPr>
        <p:grpSpPr>
          <a:xfrm>
            <a:off x="0" y="544830"/>
            <a:ext cx="12192000" cy="5768340"/>
            <a:chOff x="0" y="544830"/>
            <a:chExt cx="12192000" cy="57683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A53572-A8E0-9CAD-BCAD-C9970C8BA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4830"/>
              <a:ext cx="12192000" cy="57683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2C5EC2-2F9D-3931-2F3E-434C10D3C25D}"/>
                </a:ext>
              </a:extLst>
            </p:cNvPr>
            <p:cNvSpPr/>
            <p:nvPr/>
          </p:nvSpPr>
          <p:spPr>
            <a:xfrm>
              <a:off x="3562878" y="1941653"/>
              <a:ext cx="5066246" cy="272294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A41114B-FFD1-A587-1017-E000807E2B32}"/>
                </a:ext>
              </a:extLst>
            </p:cNvPr>
            <p:cNvSpPr/>
            <p:nvPr/>
          </p:nvSpPr>
          <p:spPr>
            <a:xfrm>
              <a:off x="92597" y="2352489"/>
              <a:ext cx="3078866" cy="18028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enrolled in at least one course, you will see the courses here.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click any course.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BAF7EC-A538-8F5A-D3E6-F8E7E8EF638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171463" y="3253900"/>
              <a:ext cx="391415" cy="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1551B6-F8D5-31B9-194D-782ABC829690}"/>
                </a:ext>
              </a:extLst>
            </p:cNvPr>
            <p:cNvSpPr/>
            <p:nvPr/>
          </p:nvSpPr>
          <p:spPr>
            <a:xfrm>
              <a:off x="10636147" y="1037277"/>
              <a:ext cx="1158447" cy="4595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F6B64FB-1CF0-BBE4-AB4A-BD527E522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4401" y="1496846"/>
              <a:ext cx="0" cy="110745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6ACCE75-DEF0-3FA4-EEFE-7A5C0F7ECA85}"/>
                </a:ext>
              </a:extLst>
            </p:cNvPr>
            <p:cNvSpPr/>
            <p:nvPr/>
          </p:nvSpPr>
          <p:spPr>
            <a:xfrm>
              <a:off x="9896355" y="2604304"/>
              <a:ext cx="2203048" cy="100699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You can search for a course here.</a:t>
              </a:r>
              <a:endParaRPr lang="ko-KR" alt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0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646102-74D7-E656-998D-D7E068243409}"/>
              </a:ext>
            </a:extLst>
          </p:cNvPr>
          <p:cNvGrpSpPr/>
          <p:nvPr/>
        </p:nvGrpSpPr>
        <p:grpSpPr>
          <a:xfrm>
            <a:off x="0" y="531589"/>
            <a:ext cx="12192000" cy="5805198"/>
            <a:chOff x="0" y="531589"/>
            <a:chExt cx="12192000" cy="580519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4C3143D-4963-1AE3-1F9D-5ABC484327C8}"/>
                </a:ext>
              </a:extLst>
            </p:cNvPr>
            <p:cNvGrpSpPr/>
            <p:nvPr/>
          </p:nvGrpSpPr>
          <p:grpSpPr>
            <a:xfrm>
              <a:off x="0" y="531589"/>
              <a:ext cx="12192000" cy="5805198"/>
              <a:chOff x="0" y="531589"/>
              <a:chExt cx="12192000" cy="580519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9D03AB3-C9CF-2577-12C9-AA9C35131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31589"/>
                <a:ext cx="12192000" cy="579482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A93A20-8E60-DCC2-732F-311222EE8FE6}"/>
                  </a:ext>
                </a:extLst>
              </p:cNvPr>
              <p:cNvSpPr/>
              <p:nvPr/>
            </p:nvSpPr>
            <p:spPr>
              <a:xfrm>
                <a:off x="2165874" y="1741471"/>
                <a:ext cx="8940489" cy="367301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25627BE-539C-E273-078C-7896BC253DB0}"/>
                  </a:ext>
                </a:extLst>
              </p:cNvPr>
              <p:cNvSpPr/>
              <p:nvPr/>
            </p:nvSpPr>
            <p:spPr>
              <a:xfrm>
                <a:off x="8628580" y="4212404"/>
                <a:ext cx="3390615" cy="20807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You can view the recently created posts, study sets, and groups here.</a:t>
                </a: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The creating button is shown to people who are enrolled in the course.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1B2CA4-A659-33E4-0A8C-AAEBF590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681" y="5424951"/>
                <a:ext cx="470899" cy="341519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865BAC-1B90-698E-B0B0-CCC749ED5DE1}"/>
                  </a:ext>
                </a:extLst>
              </p:cNvPr>
              <p:cNvSpPr/>
              <p:nvPr/>
            </p:nvSpPr>
            <p:spPr>
              <a:xfrm>
                <a:off x="27861" y="2301412"/>
                <a:ext cx="2037243" cy="1196932"/>
              </a:xfrm>
              <a:prstGeom prst="rect">
                <a:avLst/>
              </a:prstGeom>
              <a:noFill/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6D2601-96EA-1950-4368-BBB0681042B3}"/>
                  </a:ext>
                </a:extLst>
              </p:cNvPr>
              <p:cNvSpPr/>
              <p:nvPr/>
            </p:nvSpPr>
            <p:spPr>
              <a:xfrm>
                <a:off x="172805" y="5139856"/>
                <a:ext cx="2760990" cy="119693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To check out more activities, you can go to the sub menu here.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7037333-5443-3502-1AE8-29583293A9EE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1553300" y="3470196"/>
                <a:ext cx="0" cy="166966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CBB6C2-099C-6BFD-2388-CF9AE669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5269" y="1032245"/>
              <a:ext cx="809738" cy="58110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D0035F-0DE6-C0D7-E63E-ED0A3EF421A8}"/>
                </a:ext>
              </a:extLst>
            </p:cNvPr>
            <p:cNvSpPr/>
            <p:nvPr/>
          </p:nvSpPr>
          <p:spPr>
            <a:xfrm>
              <a:off x="10955157" y="1027673"/>
              <a:ext cx="880672" cy="554546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5D881F2-E00B-3C9F-DEC3-4531FD7E046D}"/>
                </a:ext>
              </a:extLst>
            </p:cNvPr>
            <p:cNvSpPr/>
            <p:nvPr/>
          </p:nvSpPr>
          <p:spPr>
            <a:xfrm>
              <a:off x="7108530" y="760953"/>
              <a:ext cx="2760990" cy="10879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If you’re not enrolled in the course, you’ll see the enroll button.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AB263E-2798-F1AA-F480-E549A7293CC4}"/>
                </a:ext>
              </a:extLst>
            </p:cNvPr>
            <p:cNvCxnSpPr>
              <a:cxnSpLocks/>
              <a:stCxn id="24" idx="3"/>
              <a:endCxn id="23" idx="1"/>
            </p:cNvCxnSpPr>
            <p:nvPr/>
          </p:nvCxnSpPr>
          <p:spPr>
            <a:xfrm>
              <a:off x="9869520" y="1304946"/>
              <a:ext cx="1085637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1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ACE3B0-8E03-3C64-EFAA-B93C89F22454}"/>
              </a:ext>
            </a:extLst>
          </p:cNvPr>
          <p:cNvGrpSpPr/>
          <p:nvPr/>
        </p:nvGrpSpPr>
        <p:grpSpPr>
          <a:xfrm>
            <a:off x="0" y="544830"/>
            <a:ext cx="12192000" cy="5768340"/>
            <a:chOff x="0" y="544830"/>
            <a:chExt cx="12192000" cy="57683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A192C0-CCD1-1A0E-6D0B-17EEADE4C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4830"/>
              <a:ext cx="12192000" cy="576834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AC6CFE-C11F-23FB-2499-60EA86217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489" y="2223072"/>
              <a:ext cx="1141817" cy="334282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079D19-6BD1-8551-EC85-C7E7FF5CCC41}"/>
                </a:ext>
              </a:extLst>
            </p:cNvPr>
            <p:cNvSpPr/>
            <p:nvPr/>
          </p:nvSpPr>
          <p:spPr>
            <a:xfrm>
              <a:off x="3582744" y="2067528"/>
              <a:ext cx="1317347" cy="35832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45C412B-D0DC-DD18-BF00-CE748AAAD60E}"/>
                </a:ext>
              </a:extLst>
            </p:cNvPr>
            <p:cNvSpPr/>
            <p:nvPr/>
          </p:nvSpPr>
          <p:spPr>
            <a:xfrm>
              <a:off x="719679" y="3780890"/>
              <a:ext cx="2441824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1. Once you select subject here,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2C7B2E2-D806-3AB6-23C6-F206586C4F1A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3161503" y="4330411"/>
              <a:ext cx="391415" cy="1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E38834-0472-49A1-00B2-BC0F102042A1}"/>
                </a:ext>
              </a:extLst>
            </p:cNvPr>
            <p:cNvSpPr/>
            <p:nvPr/>
          </p:nvSpPr>
          <p:spPr>
            <a:xfrm>
              <a:off x="6612689" y="2170267"/>
              <a:ext cx="3764210" cy="357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3A25B8-BDCF-ACD9-A580-B59331D3C3F5}"/>
                </a:ext>
              </a:extLst>
            </p:cNvPr>
            <p:cNvGrpSpPr/>
            <p:nvPr/>
          </p:nvGrpSpPr>
          <p:grpSpPr>
            <a:xfrm>
              <a:off x="5403525" y="2925416"/>
              <a:ext cx="4205752" cy="2989779"/>
              <a:chOff x="5321332" y="2925416"/>
              <a:chExt cx="4205752" cy="298977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741141D-A463-AF61-C273-4D8B6F6223E9}"/>
                  </a:ext>
                </a:extLst>
              </p:cNvPr>
              <p:cNvSpPr/>
              <p:nvPr/>
            </p:nvSpPr>
            <p:spPr>
              <a:xfrm>
                <a:off x="5321332" y="2925416"/>
                <a:ext cx="4205752" cy="29897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2. It will show courses like below.</a:t>
                </a: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50607D5-28E6-9C51-E61A-AAA806734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350" y="3429000"/>
                <a:ext cx="2207695" cy="2398298"/>
              </a:xfrm>
              <a:prstGeom prst="rect">
                <a:avLst/>
              </a:prstGeom>
            </p:spPr>
          </p:pic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E6552E-318E-897F-9FAE-FE0ECB7C8175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8494794" y="2527442"/>
              <a:ext cx="0" cy="39797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61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AF536F3-2B1C-F7EB-6E1D-BBC7DBC57155}"/>
              </a:ext>
            </a:extLst>
          </p:cNvPr>
          <p:cNvGrpSpPr/>
          <p:nvPr/>
        </p:nvGrpSpPr>
        <p:grpSpPr>
          <a:xfrm>
            <a:off x="0" y="541020"/>
            <a:ext cx="12192000" cy="5775960"/>
            <a:chOff x="0" y="541020"/>
            <a:chExt cx="12192000" cy="57759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3FA2CE-FB66-9D93-2D4C-549FB80B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020"/>
              <a:ext cx="12192000" cy="57759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489651-E209-0EE6-EF52-F76F9CE6C712}"/>
                </a:ext>
              </a:extLst>
            </p:cNvPr>
            <p:cNvSpPr/>
            <p:nvPr/>
          </p:nvSpPr>
          <p:spPr>
            <a:xfrm>
              <a:off x="9408194" y="2024009"/>
              <a:ext cx="989254" cy="4623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9352B2-979E-E632-4307-FBEF7F3CD526}"/>
                </a:ext>
              </a:extLst>
            </p:cNvPr>
            <p:cNvSpPr/>
            <p:nvPr/>
          </p:nvSpPr>
          <p:spPr>
            <a:xfrm>
              <a:off x="8928242" y="3045474"/>
              <a:ext cx="2690117" cy="11977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create a post if you’re enrolled in the course.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523ACEE-FDE4-B7A3-B78C-4F51CA9F240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9902821" y="2486347"/>
              <a:ext cx="0" cy="5137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297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04866A6-CE04-18AC-FCC6-7BFDDFEE6497}"/>
              </a:ext>
            </a:extLst>
          </p:cNvPr>
          <p:cNvGrpSpPr/>
          <p:nvPr/>
        </p:nvGrpSpPr>
        <p:grpSpPr>
          <a:xfrm>
            <a:off x="0" y="544830"/>
            <a:ext cx="12192000" cy="5768340"/>
            <a:chOff x="0" y="544830"/>
            <a:chExt cx="12192000" cy="57683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7E84CE-E49C-F390-A349-4A605FD93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4830"/>
              <a:ext cx="12192000" cy="57683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A6684A-2081-F8A1-1CC9-74C2E26743D5}"/>
                </a:ext>
              </a:extLst>
            </p:cNvPr>
            <p:cNvSpPr/>
            <p:nvPr/>
          </p:nvSpPr>
          <p:spPr>
            <a:xfrm>
              <a:off x="2441824" y="1905339"/>
              <a:ext cx="8202203" cy="320048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4870725-6EC5-BDB5-65EC-45E4D9F36901}"/>
                </a:ext>
              </a:extLst>
            </p:cNvPr>
            <p:cNvSpPr/>
            <p:nvPr/>
          </p:nvSpPr>
          <p:spPr>
            <a:xfrm>
              <a:off x="503434" y="4689853"/>
              <a:ext cx="2719226" cy="10993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You can select post type, enter title, and write content here.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4E1DE0-A305-EA5B-EC22-C002B428B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2660" y="5105819"/>
              <a:ext cx="537682" cy="3417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92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654</Words>
  <Application>Microsoft Office PowerPoint</Application>
  <PresentationFormat>와이드스크린</PresentationFormat>
  <Paragraphs>60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Eunyoung Kim</dc:creator>
  <cp:lastModifiedBy>Eunyoung Kim</cp:lastModifiedBy>
  <cp:revision>3</cp:revision>
  <dcterms:created xsi:type="dcterms:W3CDTF">2023-12-03T21:50:53Z</dcterms:created>
  <dcterms:modified xsi:type="dcterms:W3CDTF">2023-12-05T19:55:05Z</dcterms:modified>
</cp:coreProperties>
</file>